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BLUEBONNET LN
Intersection ID: 5152555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BLUEBONNET LN
Intersection ID: 5152555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BLUEBONNET LN
Intersection ID: 5152555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LAMAR BLVD / BLUEBONNET LN
Intersection ID: 5152555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